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99" d="100"/>
          <a:sy n="99" d="100"/>
        </p:scale>
        <p:origin x="-1144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312184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34846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864293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716712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896886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57139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495056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949785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714332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49704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35908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1981FD1-218F-5747-BC71-1BCA506EE497}" type="datetimeFigureOut">
              <a:rPr lang="en-US" smtClean="0"/>
              <a:t>4/17/13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AF4BD88-C120-FE40-8E4A-DF4D83DCF58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584781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055600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On-screen Show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Alfresco Software, Inc.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Jared Ottley</dc:creator>
  <cp:lastModifiedBy>Jared Ottley</cp:lastModifiedBy>
  <cp:revision>1</cp:revision>
  <dcterms:created xsi:type="dcterms:W3CDTF">2013-04-17T16:14:29Z</dcterms:created>
  <dcterms:modified xsi:type="dcterms:W3CDTF">2013-04-17T16:15:00Z</dcterms:modified>
</cp:coreProperties>
</file>

<file path=docProps/thumbnail.jpeg>
</file>